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0" u="sng" dirty="0" smtClean="0">
                <a:solidFill>
                  <a:schemeClr val="accent1">
                    <a:lumMod val="75000"/>
                  </a:schemeClr>
                </a:solidFill>
              </a:rPr>
              <a:t>МИР БЕЗВРЕДНЫХ ПРИВЫЧЕК</a:t>
            </a:r>
            <a:endParaRPr lang="ru-RU" sz="4400" b="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5085184"/>
            <a:ext cx="7772400" cy="1500187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chemeClr val="tx1"/>
                </a:solidFill>
              </a:rPr>
              <a:t>Пачков</a:t>
            </a:r>
            <a:r>
              <a:rPr lang="ru-RU" sz="2400" b="1" i="1" dirty="0" smtClean="0">
                <a:solidFill>
                  <a:schemeClr val="tx1"/>
                </a:solidFill>
              </a:rPr>
              <a:t> Егор 12 лет МБУ ДО «ДЮСШ «Единоборств» Конаковского района»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ds04.infourok.ru/uploads/ex/02f1/000594b8-04ba0a48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21" y="142730"/>
            <a:ext cx="6984776" cy="405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f.ppt-online.org/files1/slide/n/NlKYJQtXCremwoh4jDPqaRx1MZdupOV52F8UB9AzTy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8" y="-447675"/>
            <a:ext cx="9501752" cy="730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0.infourok.ru/images/doc/192/219894/64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следствия вредных привычек БолезниБыстрое старение организмаРаздражительностьУсталостьТруд воспринимается как вынужденное занятиеКажущееся отсутствие свободного времени (пребывание в различных компаниях)Деградация личностиРанняя смер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Знай! Выкуривая 1 пачку сигарет, курильщик забивает свои легкие в год 1 литром никотиновой смолы.Каждая сигарета укорачивает жизнь на 8 минут.За последние 5 лет бросили курить 30 миллионов человек.Сейчас в Америке считается курить «немодным».Ежегодн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s00.infourok.ru/images/doc/192/219894/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up/datas/184593/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teacherinfo.at.ua/00/bez_imeni-1-vosstanovl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МИР БЕЗВРЕДНЫХ ПРИВЫЧЕК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БЕЗВРЕДНЫХ ПРИВЫЧЕК</dc:title>
  <dc:creator>EGOR</dc:creator>
  <cp:lastModifiedBy>саныч</cp:lastModifiedBy>
  <cp:revision>4</cp:revision>
  <dcterms:created xsi:type="dcterms:W3CDTF">2020-05-26T06:16:48Z</dcterms:created>
  <dcterms:modified xsi:type="dcterms:W3CDTF">2020-07-24T13:39:49Z</dcterms:modified>
</cp:coreProperties>
</file>